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6" r:id="rId9"/>
    <p:sldId id="270" r:id="rId10"/>
    <p:sldId id="271" r:id="rId11"/>
    <p:sldId id="273" r:id="rId12"/>
    <p:sldId id="272" r:id="rId13"/>
    <p:sldId id="274" r:id="rId14"/>
    <p:sldId id="275" r:id="rId15"/>
    <p:sldId id="276" r:id="rId16"/>
    <p:sldId id="264" r:id="rId17"/>
    <p:sldId id="267" r:id="rId18"/>
    <p:sldId id="265" r:id="rId19"/>
    <p:sldId id="268" r:id="rId20"/>
    <p:sldId id="269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6654"/>
  </p:normalViewPr>
  <p:slideViewPr>
    <p:cSldViewPr snapToGrid="0" snapToObjects="1">
      <p:cViewPr varScale="1">
        <p:scale>
          <a:sx n="142" d="100"/>
          <a:sy n="142" d="100"/>
        </p:scale>
        <p:origin x="20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6F3A803-A045-354B-887A-01433CE46FC2}" type="datetime1">
              <a:rPr lang="en-US" smtClean="0"/>
              <a:t>3/31/20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E82176-A547-F94B-AC51-D6E9C882CB8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0286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B33C1D-C2E2-1049-AA3F-CD6E91052752}" type="datetime1">
              <a:rPr lang="en-US" smtClean="0"/>
              <a:t>3/31/20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9610A8-B29A-B34A-A0B5-3DF26A2EB85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6442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91AD68-B60C-4542-BDDD-2074DE6DE828}" type="datetime1">
              <a:rPr lang="en-US" smtClean="0"/>
              <a:t>3/31/20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2D0221-73D0-6245-9CCD-73A1D8FCB5E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6457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2160495"/>
            <a:ext cx="10972800" cy="396567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BD04BF-9DC2-6341-92B2-BD109A2EF3B1}" type="datetime1">
              <a:rPr lang="en-US" smtClean="0"/>
              <a:t>3/31/20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F2C605-4958-CF43-AA48-80339EFDB0A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10375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0FFBC7-3028-644D-986B-D9855CB74B38}" type="datetime1">
              <a:rPr lang="en-US" smtClean="0"/>
              <a:t>3/31/20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A6BD0F-ABBC-C14D-BC96-77BE126A748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0150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968501"/>
            <a:ext cx="5384800" cy="4157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968501"/>
            <a:ext cx="5384800" cy="4157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3B8AE4-01F5-CC42-9C62-61BC6528368B}" type="datetime1">
              <a:rPr lang="en-US" smtClean="0"/>
              <a:t>3/31/20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35E9FC-F6D5-0349-BBED-EA7D7A9BC4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4744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E49314-4A78-2444-9569-44EB70168344}" type="datetime1">
              <a:rPr lang="en-US" smtClean="0"/>
              <a:t>3/31/20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5B94E0-5E06-6D42-A41D-50D581B4090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6916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C22837-4683-B242-B000-BCEE30621787}" type="datetime1">
              <a:rPr lang="en-US" smtClean="0"/>
              <a:t>3/31/20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AB7D4D-4E81-5B40-91F6-CF14C25F862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5101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DAE926-7EF1-0B40-B57E-417D188A609C}" type="datetime1">
              <a:rPr lang="en-US" smtClean="0"/>
              <a:t>3/31/20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5B2FA7-4FDB-5643-811E-7991DEE50B0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8675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8D107B-B9C7-5B41-A168-55258AB95F52}" type="datetime1">
              <a:rPr lang="en-US" smtClean="0"/>
              <a:t>3/31/20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DD8B14-AE1E-054C-8668-93D0F0400A1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1324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D92D36-EE82-3142-B011-9831FB5E702F}" type="datetime1">
              <a:rPr lang="en-US" smtClean="0"/>
              <a:t>3/31/20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EF0004-A563-C64B-9FAD-6198662E1B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3039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900114"/>
            <a:ext cx="10972800" cy="1068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Headline Line One</a:t>
            </a:r>
            <a:br>
              <a:rPr lang="en-US" dirty="0"/>
            </a:br>
            <a:r>
              <a:rPr lang="en-US" dirty="0"/>
              <a:t>Headline Line Two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3022601"/>
            <a:ext cx="10972800" cy="310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3EE08B4B-7256-494F-A90D-3891BD685F4A}" type="datetime1">
              <a:rPr lang="en-US" smtClean="0"/>
              <a:t>3/31/20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0EF7D53D-272A-624E-BE3D-99D13E2B419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929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chemeClr val="tx1"/>
          </a:solidFill>
          <a:latin typeface="Arial"/>
          <a:ea typeface="ＭＳ Ｐゴシック" charset="0"/>
          <a:cs typeface="Arial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Arial"/>
          <a:ea typeface="ＭＳ Ｐゴシック" charset="0"/>
          <a:cs typeface="Arial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400" kern="1200">
          <a:solidFill>
            <a:schemeClr val="tx1"/>
          </a:solidFill>
          <a:latin typeface="Arial"/>
          <a:ea typeface="ＭＳ Ｐゴシック" charset="0"/>
          <a:cs typeface="Arial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000" kern="1200">
          <a:solidFill>
            <a:schemeClr val="tx1"/>
          </a:solidFill>
          <a:latin typeface="Arial"/>
          <a:ea typeface="ＭＳ Ｐゴシック" charset="0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mooseframework.org/workshop/#/10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FCAE78-F8EE-CD48-ACF6-7E344370E36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MOOSE– Massively Object-Oriented Simulation Environment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072721-5AB9-EB45-921B-42D8DAAB4E7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multiphysics</a:t>
            </a:r>
            <a:r>
              <a:rPr lang="en-US" dirty="0"/>
              <a:t> framework</a:t>
            </a:r>
          </a:p>
        </p:txBody>
      </p:sp>
    </p:spTree>
    <p:extLst>
      <p:ext uri="{BB962C8B-B14F-4D97-AF65-F5344CB8AC3E}">
        <p14:creationId xmlns:p14="http://schemas.microsoft.com/office/powerpoint/2010/main" val="14556450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CD7C09-B2AE-9D4A-8CE1-E88ACD425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8F28BC-3193-5748-BF99-58927EC00D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B5BDE9-30AF-6340-BCAE-2030D212B8B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50757" y="1639377"/>
            <a:ext cx="7178190" cy="174374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83547F0-CCD7-4348-BD47-AB48AC4CF6A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50757" y="3383124"/>
            <a:ext cx="7178190" cy="3347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2505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29D2D8-8048-CF48-890C-ED8BF4EF0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C887F5-B25A-9A4F-83B8-DDAF61F751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499223-D2F2-F740-B22B-33491B059CCE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67434" y="1968501"/>
            <a:ext cx="8148918" cy="26295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042E837-4836-804F-BA6E-8AAD382BB56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975" y="4751164"/>
            <a:ext cx="7915835" cy="1605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7411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FC908-1005-F14F-AE3C-8CD3EE018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Materials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AC9231-6A9A-DA45-97B5-4E4FA4621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8030CC-3808-8244-A730-920589FAFA9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78741" y="1854915"/>
            <a:ext cx="7951694" cy="14229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76D79AD-3A25-924A-B50F-F798E9CDAD4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03176" y="3277910"/>
            <a:ext cx="6902824" cy="3580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7191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6A0606-393B-3D45-A6C9-2C37240ADB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Auxiliary Variables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D28E12C-032F-954A-96E5-28913710DF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0282" y="2520074"/>
            <a:ext cx="10972800" cy="84406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1D7FC2-C0C2-6149-B913-6701692F9F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BDA51B-3E90-8B48-B279-84C1B064216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0282" y="3682359"/>
            <a:ext cx="10694894" cy="2355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0116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E92067-B808-2F42-8B11-FD7CA27F0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16ECF3-DA85-9B46-8E6A-B1BDE3DAB1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C4E811-C198-874D-A08F-79A146298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4784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3F54D-7BEE-C547-BF07-9A2507A31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D871EB-376A-EB45-944E-1022E7B9D2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7A39B9-51AF-4242-A8A7-F013BD9E6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7422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8C6B91-2CAC-BD4F-B478-23CD95AEA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18071B-485C-5F4C-9B08-B7F96CAB2F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Two ways to visualize</a:t>
            </a:r>
          </a:p>
          <a:p>
            <a:pPr lvl="1"/>
            <a:r>
              <a:rPr lang="en-US" dirty="0"/>
              <a:t>Peacock: MOOSE GUI</a:t>
            </a:r>
          </a:p>
          <a:p>
            <a:pPr lvl="1"/>
            <a:r>
              <a:rPr lang="en-US" dirty="0" err="1"/>
              <a:t>Paraview</a:t>
            </a:r>
            <a:r>
              <a:rPr lang="en-US" dirty="0"/>
              <a:t>: External software program that can read exodus files</a:t>
            </a:r>
          </a:p>
          <a:p>
            <a:r>
              <a:rPr lang="en-US" dirty="0"/>
              <a:t>I recommend downloading </a:t>
            </a:r>
            <a:r>
              <a:rPr lang="en-US" dirty="0" err="1"/>
              <a:t>paraview</a:t>
            </a:r>
            <a:endParaRPr lang="en-US" dirty="0"/>
          </a:p>
          <a:p>
            <a:pPr lvl="1"/>
            <a:r>
              <a:rPr lang="en-US" dirty="0"/>
              <a:t>It is free and open source</a:t>
            </a:r>
          </a:p>
          <a:p>
            <a:pPr lvl="1"/>
            <a:r>
              <a:rPr lang="en-US" dirty="0"/>
              <a:t>Very flexible</a:t>
            </a:r>
          </a:p>
          <a:p>
            <a:pPr lvl="1"/>
            <a:r>
              <a:rPr lang="en-US" dirty="0"/>
              <a:t>Less buggy than peacock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10D0B9-6603-0248-AFFF-CD17F991B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57496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21021-C2DC-E848-AC1E-0FD09451B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58934"/>
            <a:ext cx="10972800" cy="1068387"/>
          </a:xfrm>
        </p:spPr>
        <p:txBody>
          <a:bodyPr/>
          <a:lstStyle/>
          <a:p>
            <a:r>
              <a:rPr lang="en-US" dirty="0" err="1"/>
              <a:t>Paraview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0C1AEC-4D55-5E4D-A819-C72B727E3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4E7B00-2629-FF4E-B911-C89662282BD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78423" y="1718744"/>
            <a:ext cx="7482698" cy="507754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2D9E217-C36B-854E-8D97-A08D1558BC3D}"/>
              </a:ext>
            </a:extLst>
          </p:cNvPr>
          <p:cNvSpPr txBox="1"/>
          <p:nvPr/>
        </p:nvSpPr>
        <p:spPr>
          <a:xfrm>
            <a:off x="914400" y="1349412"/>
            <a:ext cx="1147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Open new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7C7FEFD-A42E-D54F-9115-34E060D47EFB}"/>
              </a:ext>
            </a:extLst>
          </p:cNvPr>
          <p:cNvSpPr txBox="1"/>
          <p:nvPr/>
        </p:nvSpPr>
        <p:spPr>
          <a:xfrm>
            <a:off x="726141" y="4197729"/>
            <a:ext cx="11474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Select Properties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81F99E8-4D33-C744-8237-C5E3B80F6397}"/>
              </a:ext>
            </a:extLst>
          </p:cNvPr>
          <p:cNvSpPr txBox="1"/>
          <p:nvPr/>
        </p:nvSpPr>
        <p:spPr>
          <a:xfrm>
            <a:off x="6490447" y="1342655"/>
            <a:ext cx="2312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Move forward in time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2DA810E-8F4A-EB43-8AE5-7F4BAB7347C5}"/>
              </a:ext>
            </a:extLst>
          </p:cNvPr>
          <p:cNvCxnSpPr/>
          <p:nvPr/>
        </p:nvCxnSpPr>
        <p:spPr>
          <a:xfrm>
            <a:off x="1963271" y="1643931"/>
            <a:ext cx="403411" cy="3731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8E72FC3-7ACE-F34F-8F53-63436FEA0950}"/>
              </a:ext>
            </a:extLst>
          </p:cNvPr>
          <p:cNvCxnSpPr>
            <a:cxnSpLocks/>
          </p:cNvCxnSpPr>
          <p:nvPr/>
        </p:nvCxnSpPr>
        <p:spPr>
          <a:xfrm flipH="1">
            <a:off x="6181166" y="1643931"/>
            <a:ext cx="412375" cy="3731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1F02510-94BD-F542-AB97-974C318E24B1}"/>
              </a:ext>
            </a:extLst>
          </p:cNvPr>
          <p:cNvCxnSpPr>
            <a:cxnSpLocks/>
          </p:cNvCxnSpPr>
          <p:nvPr/>
        </p:nvCxnSpPr>
        <p:spPr>
          <a:xfrm flipV="1">
            <a:off x="1833282" y="4143910"/>
            <a:ext cx="1053353" cy="1904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62348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5514A-6675-8F40-A5F9-CA55B3BAF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2192DB-8B9B-D742-AEDC-242A6417C7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553169-8FB2-8D48-9CCF-949BC28725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3672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AEFC22-46A7-8342-89D6-06372041F6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MOOSE C++ Fundamentals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8AE1BE-5002-5547-B724-ADABF39D5C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Will not cover here, if you feel like you need some background, go to below site, where they have some basics</a:t>
            </a:r>
          </a:p>
          <a:p>
            <a:endParaRPr lang="en-US" dirty="0"/>
          </a:p>
          <a:p>
            <a:r>
              <a:rPr lang="en-US" dirty="0">
                <a:hlinkClick r:id="rId2"/>
              </a:rPr>
              <a:t>https://mooseframework.org/workshop/#/10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A4AE4E-25F9-9149-9EB0-FFB8F0429D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6709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E7E272-2B5E-794F-A4DC-CFEC5D9194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MOOSE Physics Modules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C62B4C-B5AA-EB43-9365-D02A3D9FD3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 fontAlgn="base">
              <a:buNone/>
            </a:pPr>
            <a:r>
              <a:rPr lang="en-US" dirty="0"/>
              <a:t>Chemical Reactions</a:t>
            </a:r>
            <a:br>
              <a:rPr lang="en-US" dirty="0"/>
            </a:br>
            <a:r>
              <a:rPr lang="en-US" dirty="0"/>
              <a:t>Contact</a:t>
            </a:r>
            <a:br>
              <a:rPr lang="en-US" dirty="0"/>
            </a:br>
            <a:r>
              <a:rPr lang="en-US" dirty="0"/>
              <a:t>External </a:t>
            </a:r>
            <a:r>
              <a:rPr lang="en-US" dirty="0" err="1"/>
              <a:t>PETSc</a:t>
            </a:r>
            <a:r>
              <a:rPr lang="en-US" dirty="0"/>
              <a:t> Solver</a:t>
            </a:r>
            <a:br>
              <a:rPr lang="en-US" dirty="0"/>
            </a:br>
            <a:r>
              <a:rPr lang="en-US" dirty="0"/>
              <a:t>Fluid Properties</a:t>
            </a:r>
            <a:br>
              <a:rPr lang="en-US" dirty="0"/>
            </a:br>
            <a:r>
              <a:rPr lang="en-US" dirty="0"/>
              <a:t>Function Expansion Tools</a:t>
            </a:r>
            <a:br>
              <a:rPr lang="en-US" dirty="0"/>
            </a:br>
            <a:r>
              <a:rPr lang="en-US" dirty="0"/>
              <a:t>Heat Conduction</a:t>
            </a:r>
            <a:br>
              <a:rPr lang="en-US" dirty="0"/>
            </a:br>
            <a:r>
              <a:rPr lang="en-US" dirty="0"/>
              <a:t>Level Set</a:t>
            </a:r>
            <a:br>
              <a:rPr lang="en-US" dirty="0"/>
            </a:br>
            <a:r>
              <a:rPr lang="en-US" dirty="0" err="1"/>
              <a:t>Navier</a:t>
            </a:r>
            <a:r>
              <a:rPr lang="en-US" dirty="0"/>
              <a:t> Stokes</a:t>
            </a:r>
            <a:br>
              <a:rPr lang="en-US" dirty="0"/>
            </a:br>
            <a:r>
              <a:rPr lang="en-US" dirty="0"/>
              <a:t>Phase Field</a:t>
            </a:r>
            <a:br>
              <a:rPr lang="en-US" dirty="0"/>
            </a:br>
            <a:r>
              <a:rPr lang="en-US" dirty="0"/>
              <a:t>Porous Flow</a:t>
            </a:r>
            <a:br>
              <a:rPr lang="en-US" dirty="0"/>
            </a:br>
            <a:r>
              <a:rPr lang="en-US" dirty="0" err="1"/>
              <a:t>rDG</a:t>
            </a:r>
            <a:br>
              <a:rPr lang="en-US" dirty="0"/>
            </a:br>
            <a:r>
              <a:rPr lang="en-US" dirty="0"/>
              <a:t>Stochastic Tools</a:t>
            </a:r>
            <a:br>
              <a:rPr lang="en-US" dirty="0"/>
            </a:br>
            <a:r>
              <a:rPr lang="en-US" dirty="0"/>
              <a:t>Tensor (solid) Mechanics</a:t>
            </a:r>
            <a:br>
              <a:rPr lang="en-US" dirty="0"/>
            </a:br>
            <a:r>
              <a:rPr lang="en-US" dirty="0"/>
              <a:t>XFEM</a:t>
            </a:r>
            <a:br>
              <a:rPr lang="en-US" dirty="0"/>
            </a:br>
            <a:r>
              <a:rPr lang="en-US" dirty="0"/>
              <a:t>Shallow Water (work in progress)</a:t>
            </a:r>
            <a:br>
              <a:rPr lang="en-US" dirty="0"/>
            </a:br>
            <a:r>
              <a:rPr lang="en-US" dirty="0"/>
              <a:t>Ray Tracing (work in progress)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17304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2E8A5-16C6-0F46-BBDB-CF70DDF29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MOOSE Solve Types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D34F9C-0551-4A4C-94BE-18431BEFB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9F12E9-E3F4-D645-8A17-DBED0DF40B94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879516"/>
            <a:ext cx="12192000" cy="4318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8816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3ECA7-FBAA-B240-8D38-73F1C7AE11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E468EF-8891-7E40-BCD8-A183D13D73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292044-1172-1349-AD97-F575DECA434E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6273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12EB66-F15A-5842-B4F4-CFAC7B626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Governing Equations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176046-2FC5-4742-8888-60497E0BDDF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5117" y="1874525"/>
            <a:ext cx="10981765" cy="4677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5862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B640E1-4025-F444-BA9E-73215614F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 Files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093F7B-0B25-9A45-AFCB-BFB1220E1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15F7C6-6166-A449-A450-D0D563EC1C0E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419600"/>
            <a:ext cx="12192000" cy="3936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0426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420CD4-0FD5-8B46-8D2F-1C6DF5980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 File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9B8610-69B0-3247-A440-E36392C0F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BAEF92-92D8-804C-B113-9B263D5A858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966800"/>
            <a:ext cx="12192000" cy="4215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6258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71FB51-3400-A240-8193-D137B32701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CB00FD3-1A3C-4B4D-85A9-80E030877DD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935" y="703229"/>
            <a:ext cx="10074130" cy="5939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6635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0C7EF0-13AF-834C-9896-0480D4DFB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 Example via Command Line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45CD57-4C2E-CB48-9B0B-C4BCD244A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26C868-9232-F046-9830-7D3EEB9748E6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698410"/>
            <a:ext cx="12192000" cy="1461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1300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DFEF2-1EC8-8E45-8ACE-CBC7EA14DD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Kernel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52334B-CC7D-E442-953A-0463F9B10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847EEA-B855-A24D-8754-F2A6E04DFA2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19429" y="2264336"/>
            <a:ext cx="9353141" cy="2767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739515"/>
      </p:ext>
    </p:extLst>
  </p:cSld>
  <p:clrMapOvr>
    <a:masterClrMapping/>
  </p:clrMapOvr>
</p:sld>
</file>

<file path=ppt/theme/theme1.xml><?xml version="1.0" encoding="utf-8"?>
<a:theme xmlns:a="http://schemas.openxmlformats.org/drawingml/2006/main" name="NCStateU-horizontal-left-logo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83</TotalTime>
  <Words>189</Words>
  <Application>Microsoft Macintosh PowerPoint</Application>
  <PresentationFormat>Widescreen</PresentationFormat>
  <Paragraphs>46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ＭＳ Ｐゴシック</vt:lpstr>
      <vt:lpstr>Arial</vt:lpstr>
      <vt:lpstr>Calibri</vt:lpstr>
      <vt:lpstr>NCStateU-horizontal-left-logo</vt:lpstr>
      <vt:lpstr>MOOSE– Massively Object-Oriented Simulation Environment</vt:lpstr>
      <vt:lpstr>MOOSE Physics Modules </vt:lpstr>
      <vt:lpstr>PowerPoint Presentation</vt:lpstr>
      <vt:lpstr>Governing Equations</vt:lpstr>
      <vt:lpstr>Input Files</vt:lpstr>
      <vt:lpstr>Input File</vt:lpstr>
      <vt:lpstr>PowerPoint Presentation</vt:lpstr>
      <vt:lpstr>Run Example via Command Line</vt:lpstr>
      <vt:lpstr>Kernel</vt:lpstr>
      <vt:lpstr>Mesh</vt:lpstr>
      <vt:lpstr>Outputs</vt:lpstr>
      <vt:lpstr>Materials</vt:lpstr>
      <vt:lpstr>Auxiliary Variables</vt:lpstr>
      <vt:lpstr>PowerPoint Presentation</vt:lpstr>
      <vt:lpstr>PowerPoint Presentation</vt:lpstr>
      <vt:lpstr>Visualization</vt:lpstr>
      <vt:lpstr>Paraview</vt:lpstr>
      <vt:lpstr>PowerPoint Presentation</vt:lpstr>
      <vt:lpstr>MOOSE C++ Fundamentals</vt:lpstr>
      <vt:lpstr>MOOSE Solve Types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MOOSE– Massively Object-Oriented Simulation Environment</dc:title>
  <dc:creator>Ben Beeler</dc:creator>
  <cp:lastModifiedBy>Ben Beeler</cp:lastModifiedBy>
  <cp:revision>10</cp:revision>
  <dcterms:created xsi:type="dcterms:W3CDTF">2020-03-31T19:38:56Z</dcterms:created>
  <dcterms:modified xsi:type="dcterms:W3CDTF">2020-03-31T21:02:52Z</dcterms:modified>
</cp:coreProperties>
</file>